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5DEA9-06CC-4A4D-8162-0CED5F56334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80569F-DD34-4BB1-9A40-A9298FF0665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dirty="0" err="1"/>
            <a:t>Antabangsa</a:t>
          </a:r>
          <a:endParaRPr lang="en-US" sz="2800" b="1" dirty="0"/>
        </a:p>
      </dgm:t>
    </dgm:pt>
    <dgm:pt modelId="{2E82C0C2-DE5B-44F1-87F4-A8C0C7EFC5FB}" type="parTrans" cxnId="{0240DC63-62AB-4175-8040-32DC7549DED9}">
      <dgm:prSet/>
      <dgm:spPr/>
      <dgm:t>
        <a:bodyPr/>
        <a:lstStyle/>
        <a:p>
          <a:endParaRPr lang="en-US" sz="2800"/>
        </a:p>
      </dgm:t>
    </dgm:pt>
    <dgm:pt modelId="{05C4F2FA-0656-42F1-ADE4-AEA5380F6F15}" type="sibTrans" cxnId="{0240DC63-62AB-4175-8040-32DC7549DED9}">
      <dgm:prSet/>
      <dgm:spPr/>
      <dgm:t>
        <a:bodyPr/>
        <a:lstStyle/>
        <a:p>
          <a:endParaRPr lang="en-US" sz="2800"/>
        </a:p>
      </dgm:t>
    </dgm:pt>
    <dgm:pt modelId="{10DD248E-5D75-4510-98AA-C182C8EFF7A6}">
      <dgm:prSet phldrT="[Text]" custT="1"/>
      <dgm:spPr>
        <a:solidFill>
          <a:srgbClr val="FFFF66"/>
        </a:solidFill>
        <a:ln>
          <a:noFill/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Bumiputera</a:t>
          </a:r>
        </a:p>
      </dgm:t>
    </dgm:pt>
    <dgm:pt modelId="{7109712B-9ECC-44D4-99E3-31CA18CE6D30}" type="parTrans" cxnId="{0A928033-1BCE-42AF-98B4-63F55D757FE1}">
      <dgm:prSet/>
      <dgm:spPr/>
      <dgm:t>
        <a:bodyPr/>
        <a:lstStyle/>
        <a:p>
          <a:endParaRPr lang="en-US" sz="2800"/>
        </a:p>
      </dgm:t>
    </dgm:pt>
    <dgm:pt modelId="{7B8360DC-8D8B-43A4-94F8-4EEF154B0EE4}" type="sibTrans" cxnId="{0A928033-1BCE-42AF-98B4-63F55D757FE1}">
      <dgm:prSet/>
      <dgm:spPr/>
      <dgm:t>
        <a:bodyPr/>
        <a:lstStyle/>
        <a:p>
          <a:endParaRPr lang="en-US" sz="2800"/>
        </a:p>
      </dgm:t>
    </dgm:pt>
    <dgm:pt modelId="{8A7319F3-2158-4F86-9944-6348C2037BD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 dirty="0" err="1"/>
            <a:t>Jawatankuasa</a:t>
          </a:r>
          <a:endParaRPr lang="en-US" sz="2800" b="1" dirty="0"/>
        </a:p>
      </dgm:t>
    </dgm:pt>
    <dgm:pt modelId="{216E13BE-9EF5-43C3-9721-A02790352529}" type="parTrans" cxnId="{065E30A0-8DFC-4F56-B990-FFF311590C41}">
      <dgm:prSet/>
      <dgm:spPr/>
      <dgm:t>
        <a:bodyPr/>
        <a:lstStyle/>
        <a:p>
          <a:endParaRPr lang="en-US" sz="2800"/>
        </a:p>
      </dgm:t>
    </dgm:pt>
    <dgm:pt modelId="{00B49F85-8E1C-49CB-84C3-1AA266D3F2D3}" type="sibTrans" cxnId="{065E30A0-8DFC-4F56-B990-FFF311590C41}">
      <dgm:prSet/>
      <dgm:spPr/>
      <dgm:t>
        <a:bodyPr/>
        <a:lstStyle/>
        <a:p>
          <a:endParaRPr lang="en-US" sz="2800"/>
        </a:p>
      </dgm:t>
    </dgm:pt>
    <dgm:pt modelId="{A898283A-0AC5-44E6-9829-E7328556213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/>
            <a:t>Kakitangan</a:t>
          </a:r>
          <a:endParaRPr lang="en-US" sz="2800" b="1" dirty="0"/>
        </a:p>
      </dgm:t>
    </dgm:pt>
    <dgm:pt modelId="{F465658B-02E1-47FC-8DF3-321F0FF4F3FC}" type="parTrans" cxnId="{955DE792-7A79-4F95-912C-062A48D1690E}">
      <dgm:prSet/>
      <dgm:spPr/>
      <dgm:t>
        <a:bodyPr/>
        <a:lstStyle/>
        <a:p>
          <a:endParaRPr lang="en-US" sz="2800"/>
        </a:p>
      </dgm:t>
    </dgm:pt>
    <dgm:pt modelId="{54EDBF6E-4966-4702-B9C3-855092FEA268}" type="sibTrans" cxnId="{955DE792-7A79-4F95-912C-062A48D1690E}">
      <dgm:prSet/>
      <dgm:spPr/>
      <dgm:t>
        <a:bodyPr/>
        <a:lstStyle/>
        <a:p>
          <a:endParaRPr lang="en-US" sz="2800"/>
        </a:p>
      </dgm:t>
    </dgm:pt>
    <dgm:pt modelId="{8CE83A7F-048D-498E-8335-1DDA4CBDB60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err="1"/>
            <a:t>Olahraga</a:t>
          </a:r>
          <a:endParaRPr lang="en-US" sz="2800" b="1" dirty="0"/>
        </a:p>
      </dgm:t>
    </dgm:pt>
    <dgm:pt modelId="{72DFA604-0B2F-4EC3-8F43-288E419934A7}" type="parTrans" cxnId="{A8BCA755-98EC-4BA9-A5D5-E579FF334941}">
      <dgm:prSet/>
      <dgm:spPr/>
      <dgm:t>
        <a:bodyPr/>
        <a:lstStyle/>
        <a:p>
          <a:endParaRPr lang="en-US" sz="2800"/>
        </a:p>
      </dgm:t>
    </dgm:pt>
    <dgm:pt modelId="{4DF1442A-2C3F-4E1D-AE91-FB4F8DD53A49}" type="sibTrans" cxnId="{A8BCA755-98EC-4BA9-A5D5-E579FF334941}">
      <dgm:prSet/>
      <dgm:spPr/>
      <dgm:t>
        <a:bodyPr/>
        <a:lstStyle/>
        <a:p>
          <a:endParaRPr lang="en-US" sz="2800"/>
        </a:p>
      </dgm:t>
    </dgm:pt>
    <dgm:pt modelId="{0D7906D3-DA40-4173-8AFB-10B19ABE6C40}">
      <dgm:prSet custT="1"/>
      <dgm:spPr>
        <a:solidFill>
          <a:srgbClr val="7030A0"/>
        </a:solidFill>
      </dgm:spPr>
      <dgm:t>
        <a:bodyPr/>
        <a:lstStyle/>
        <a:p>
          <a:r>
            <a:rPr lang="en-US" sz="2800" b="1" dirty="0"/>
            <a:t>Kerjasama</a:t>
          </a:r>
        </a:p>
      </dgm:t>
    </dgm:pt>
    <dgm:pt modelId="{DE6B2C71-BD0A-4D40-A64E-1CB6D6FF9C43}" type="parTrans" cxnId="{2EA0C3F3-CC0B-4A7E-BAA8-7C09193DEDD6}">
      <dgm:prSet/>
      <dgm:spPr/>
      <dgm:t>
        <a:bodyPr/>
        <a:lstStyle/>
        <a:p>
          <a:endParaRPr lang="en-US" sz="2800"/>
        </a:p>
      </dgm:t>
    </dgm:pt>
    <dgm:pt modelId="{53D75984-5496-4599-8B4A-793775040A7A}" type="sibTrans" cxnId="{2EA0C3F3-CC0B-4A7E-BAA8-7C09193DEDD6}">
      <dgm:prSet/>
      <dgm:spPr/>
      <dgm:t>
        <a:bodyPr/>
        <a:lstStyle/>
        <a:p>
          <a:endParaRPr lang="en-US" sz="2800"/>
        </a:p>
      </dgm:t>
    </dgm:pt>
    <dgm:pt modelId="{4F3F971B-65A3-4B94-80E9-B016C5975B64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/>
            <a:t>Beritahu</a:t>
          </a:r>
          <a:endParaRPr lang="en-US" sz="2800" b="1" dirty="0"/>
        </a:p>
      </dgm:t>
    </dgm:pt>
    <dgm:pt modelId="{CC8B34AB-F552-4FA1-9B17-9660C18F91AE}" type="parTrans" cxnId="{76B5896A-9756-42A4-BABC-D0198AE3DBCE}">
      <dgm:prSet/>
      <dgm:spPr/>
      <dgm:t>
        <a:bodyPr/>
        <a:lstStyle/>
        <a:p>
          <a:endParaRPr lang="en-US" sz="2800"/>
        </a:p>
      </dgm:t>
    </dgm:pt>
    <dgm:pt modelId="{4D2E68C8-FCD8-400C-8866-C4FC6F17C06A}" type="sibTrans" cxnId="{76B5896A-9756-42A4-BABC-D0198AE3DBCE}">
      <dgm:prSet/>
      <dgm:spPr/>
      <dgm:t>
        <a:bodyPr/>
        <a:lstStyle/>
        <a:p>
          <a:endParaRPr lang="en-US" sz="2800"/>
        </a:p>
      </dgm:t>
    </dgm:pt>
    <dgm:pt modelId="{87034416-3729-40F0-893A-956FCB1AD885}">
      <dgm:prSet custT="1"/>
      <dgm:spPr/>
      <dgm:t>
        <a:bodyPr/>
        <a:lstStyle/>
        <a:p>
          <a:r>
            <a:rPr lang="en-US" sz="2800" b="1" dirty="0" err="1"/>
            <a:t>Matahari</a:t>
          </a:r>
          <a:endParaRPr lang="en-US" sz="2800" b="1" dirty="0"/>
        </a:p>
      </dgm:t>
    </dgm:pt>
    <dgm:pt modelId="{9B49EE67-5FD1-4900-94B6-5C2689757BDA}" type="parTrans" cxnId="{7A8A1E36-2E27-47F7-AA3E-A575C59FA832}">
      <dgm:prSet/>
      <dgm:spPr/>
      <dgm:t>
        <a:bodyPr/>
        <a:lstStyle/>
        <a:p>
          <a:endParaRPr lang="en-US" sz="2800"/>
        </a:p>
      </dgm:t>
    </dgm:pt>
    <dgm:pt modelId="{760BEC25-5EF9-4333-AC88-FB55196A1846}" type="sibTrans" cxnId="{7A8A1E36-2E27-47F7-AA3E-A575C59FA832}">
      <dgm:prSet/>
      <dgm:spPr/>
      <dgm:t>
        <a:bodyPr/>
        <a:lstStyle/>
        <a:p>
          <a:endParaRPr lang="en-US" sz="2800"/>
        </a:p>
      </dgm:t>
    </dgm:pt>
    <dgm:pt modelId="{065A21AE-F949-43BB-BA08-46A289BFEFA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Setiausaha</a:t>
          </a:r>
          <a:endParaRPr lang="en-US" sz="2800" b="1" dirty="0">
            <a:solidFill>
              <a:schemeClr val="tx1"/>
            </a:solidFill>
          </a:endParaRPr>
        </a:p>
      </dgm:t>
    </dgm:pt>
    <dgm:pt modelId="{5AF9A2AB-EE4B-4CA4-8800-E94072E152FF}" type="parTrans" cxnId="{41FB4836-C892-40C5-A5CA-269BA8677AFF}">
      <dgm:prSet/>
      <dgm:spPr/>
      <dgm:t>
        <a:bodyPr/>
        <a:lstStyle/>
        <a:p>
          <a:endParaRPr lang="en-US" sz="2800"/>
        </a:p>
      </dgm:t>
    </dgm:pt>
    <dgm:pt modelId="{DEAA9C85-C719-4037-8DB7-3EC6D68CF6A9}" type="sibTrans" cxnId="{41FB4836-C892-40C5-A5CA-269BA8677AFF}">
      <dgm:prSet/>
      <dgm:spPr/>
      <dgm:t>
        <a:bodyPr/>
        <a:lstStyle/>
        <a:p>
          <a:endParaRPr lang="en-US" sz="2800"/>
        </a:p>
      </dgm:t>
    </dgm:pt>
    <dgm:pt modelId="{4601C900-2542-4EA3-8C87-E190EBBAE0C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Sukarela</a:t>
          </a:r>
          <a:endParaRPr lang="en-US" sz="2800" b="1" dirty="0">
            <a:solidFill>
              <a:schemeClr val="tx1"/>
            </a:solidFill>
          </a:endParaRPr>
        </a:p>
      </dgm:t>
    </dgm:pt>
    <dgm:pt modelId="{BE409C50-6ADE-4039-9A73-97B70C841700}" type="parTrans" cxnId="{D9FCAC6D-1475-4D5C-B6EE-39AC736A28D4}">
      <dgm:prSet/>
      <dgm:spPr/>
      <dgm:t>
        <a:bodyPr/>
        <a:lstStyle/>
        <a:p>
          <a:endParaRPr lang="en-US" sz="2800"/>
        </a:p>
      </dgm:t>
    </dgm:pt>
    <dgm:pt modelId="{C35C2605-DF7F-4F2D-8183-4B250F5AFCE3}" type="sibTrans" cxnId="{D9FCAC6D-1475-4D5C-B6EE-39AC736A28D4}">
      <dgm:prSet/>
      <dgm:spPr/>
      <dgm:t>
        <a:bodyPr/>
        <a:lstStyle/>
        <a:p>
          <a:endParaRPr lang="en-US" sz="2800"/>
        </a:p>
      </dgm:t>
    </dgm:pt>
    <dgm:pt modelId="{3AC94BB7-2161-4256-B5C1-80F0FA61ECF6}">
      <dgm:prSet custT="1"/>
      <dgm:spPr/>
      <dgm:t>
        <a:bodyPr/>
        <a:lstStyle/>
        <a:p>
          <a:r>
            <a:rPr lang="en-US" sz="2800" b="1" dirty="0"/>
            <a:t>Suruhanjaya</a:t>
          </a:r>
        </a:p>
      </dgm:t>
    </dgm:pt>
    <dgm:pt modelId="{854870E7-7495-4A50-A938-A5D6F79A1745}" type="parTrans" cxnId="{D151DB6B-5F09-4C2B-933B-6665D599CF98}">
      <dgm:prSet/>
      <dgm:spPr/>
      <dgm:t>
        <a:bodyPr/>
        <a:lstStyle/>
        <a:p>
          <a:endParaRPr lang="en-US" sz="2800"/>
        </a:p>
      </dgm:t>
    </dgm:pt>
    <dgm:pt modelId="{ED8FA2C3-009C-4FB8-88E7-145D05B633D8}" type="sibTrans" cxnId="{D151DB6B-5F09-4C2B-933B-6665D599CF98}">
      <dgm:prSet/>
      <dgm:spPr/>
      <dgm:t>
        <a:bodyPr/>
        <a:lstStyle/>
        <a:p>
          <a:endParaRPr lang="en-US" sz="2800"/>
        </a:p>
      </dgm:t>
    </dgm:pt>
    <dgm:pt modelId="{8D4A5337-7B2B-4E2F-B153-CDEA35172519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Tandatangan</a:t>
          </a:r>
          <a:endParaRPr lang="en-US" sz="2800" b="1" dirty="0">
            <a:solidFill>
              <a:schemeClr val="tx1"/>
            </a:solidFill>
          </a:endParaRPr>
        </a:p>
      </dgm:t>
    </dgm:pt>
    <dgm:pt modelId="{039F48CF-6539-4F18-96DF-B550DCEA5045}" type="parTrans" cxnId="{01011A36-9F99-45E8-8881-B8FBF8BF7799}">
      <dgm:prSet/>
      <dgm:spPr/>
      <dgm:t>
        <a:bodyPr/>
        <a:lstStyle/>
        <a:p>
          <a:endParaRPr lang="en-US" sz="2800"/>
        </a:p>
      </dgm:t>
    </dgm:pt>
    <dgm:pt modelId="{5F90C855-C2F2-4036-96B7-56C23C1B5F8D}" type="sibTrans" cxnId="{01011A36-9F99-45E8-8881-B8FBF8BF7799}">
      <dgm:prSet/>
      <dgm:spPr/>
      <dgm:t>
        <a:bodyPr/>
        <a:lstStyle/>
        <a:p>
          <a:endParaRPr lang="en-US" sz="2800"/>
        </a:p>
      </dgm:t>
    </dgm:pt>
    <dgm:pt modelId="{8C08E71A-4939-4C55-9614-3AC42AF06FB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Warganegara</a:t>
          </a:r>
          <a:endParaRPr lang="en-US" sz="2800" b="1" dirty="0">
            <a:solidFill>
              <a:schemeClr val="tx1"/>
            </a:solidFill>
          </a:endParaRPr>
        </a:p>
      </dgm:t>
    </dgm:pt>
    <dgm:pt modelId="{79676B92-20A5-4048-929E-EF91D9783A7A}" type="parTrans" cxnId="{C653CE4D-E126-4396-AA1A-F16E90E4C340}">
      <dgm:prSet/>
      <dgm:spPr/>
      <dgm:t>
        <a:bodyPr/>
        <a:lstStyle/>
        <a:p>
          <a:endParaRPr lang="en-US" sz="2800"/>
        </a:p>
      </dgm:t>
    </dgm:pt>
    <dgm:pt modelId="{9CA0E322-E507-4FEA-8D7A-FAC0A05418CE}" type="sibTrans" cxnId="{C653CE4D-E126-4396-AA1A-F16E90E4C340}">
      <dgm:prSet/>
      <dgm:spPr/>
      <dgm:t>
        <a:bodyPr/>
        <a:lstStyle/>
        <a:p>
          <a:endParaRPr lang="en-US" sz="2800"/>
        </a:p>
      </dgm:t>
    </dgm:pt>
    <dgm:pt modelId="{36BA6208-F131-4502-A79D-E34A119FE7B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>
              <a:solidFill>
                <a:schemeClr val="tx1"/>
              </a:solidFill>
            </a:rPr>
            <a:t>Pesuruhjaya</a:t>
          </a:r>
          <a:endParaRPr lang="en-US" sz="2800" b="1" dirty="0">
            <a:solidFill>
              <a:schemeClr val="tx1"/>
            </a:solidFill>
          </a:endParaRPr>
        </a:p>
      </dgm:t>
    </dgm:pt>
    <dgm:pt modelId="{5C2F59F9-1294-4551-AAD2-BCADFC449526}" type="parTrans" cxnId="{65B7763C-1E74-489B-9E63-04A761487EFB}">
      <dgm:prSet/>
      <dgm:spPr/>
      <dgm:t>
        <a:bodyPr/>
        <a:lstStyle/>
        <a:p>
          <a:endParaRPr lang="en-US" sz="2800"/>
        </a:p>
      </dgm:t>
    </dgm:pt>
    <dgm:pt modelId="{CFBA15B6-28B9-4656-A2EC-FC3F397714A9}" type="sibTrans" cxnId="{65B7763C-1E74-489B-9E63-04A761487EFB}">
      <dgm:prSet/>
      <dgm:spPr/>
      <dgm:t>
        <a:bodyPr/>
        <a:lstStyle/>
        <a:p>
          <a:endParaRPr lang="en-US" sz="2800"/>
        </a:p>
      </dgm:t>
    </dgm:pt>
    <dgm:pt modelId="{75FD59B7-58FB-496E-BB14-658FE2366F8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err="1"/>
            <a:t>Tanggungjawab</a:t>
          </a:r>
          <a:endParaRPr lang="en-US" sz="2800" b="1" dirty="0"/>
        </a:p>
      </dgm:t>
    </dgm:pt>
    <dgm:pt modelId="{91D852FB-3E77-4CCD-8ACA-BA75E711A012}" type="parTrans" cxnId="{DF577E6F-3310-4522-B482-C0E733B019B5}">
      <dgm:prSet/>
      <dgm:spPr/>
      <dgm:t>
        <a:bodyPr/>
        <a:lstStyle/>
        <a:p>
          <a:endParaRPr lang="en-US" sz="2800"/>
        </a:p>
      </dgm:t>
    </dgm:pt>
    <dgm:pt modelId="{9802D3CC-6185-42F1-AAFF-8279BF148EE7}" type="sibTrans" cxnId="{DF577E6F-3310-4522-B482-C0E733B019B5}">
      <dgm:prSet/>
      <dgm:spPr/>
      <dgm:t>
        <a:bodyPr/>
        <a:lstStyle/>
        <a:p>
          <a:endParaRPr lang="en-US" sz="2800"/>
        </a:p>
      </dgm:t>
    </dgm:pt>
    <dgm:pt modelId="{0079CC90-8C6A-4DEC-950D-BC9CAB9DA315}" type="pres">
      <dgm:prSet presAssocID="{DA45DEA9-06CC-4A4D-8162-0CED5F56334A}" presName="diagram" presStyleCnt="0">
        <dgm:presLayoutVars>
          <dgm:dir/>
          <dgm:resizeHandles val="exact"/>
        </dgm:presLayoutVars>
      </dgm:prSet>
      <dgm:spPr/>
    </dgm:pt>
    <dgm:pt modelId="{ECBFEE3A-B3E2-4A69-91BB-59B28C68410C}" type="pres">
      <dgm:prSet presAssocID="{E580569F-DD34-4BB1-9A40-A9298FF06654}" presName="node" presStyleLbl="node1" presStyleIdx="0" presStyleCnt="15">
        <dgm:presLayoutVars>
          <dgm:bulletEnabled val="1"/>
        </dgm:presLayoutVars>
      </dgm:prSet>
      <dgm:spPr/>
    </dgm:pt>
    <dgm:pt modelId="{C537C70F-A62D-416E-9504-6BCD7D60DE31}" type="pres">
      <dgm:prSet presAssocID="{05C4F2FA-0656-42F1-ADE4-AEA5380F6F15}" presName="sibTrans" presStyleCnt="0"/>
      <dgm:spPr/>
    </dgm:pt>
    <dgm:pt modelId="{AB74EA9A-57EB-4691-B971-50088E821313}" type="pres">
      <dgm:prSet presAssocID="{4F3F971B-65A3-4B94-80E9-B016C5975B64}" presName="node" presStyleLbl="node1" presStyleIdx="1" presStyleCnt="15" custScaleX="88935">
        <dgm:presLayoutVars>
          <dgm:bulletEnabled val="1"/>
        </dgm:presLayoutVars>
      </dgm:prSet>
      <dgm:spPr/>
    </dgm:pt>
    <dgm:pt modelId="{55294819-F9F3-447B-98A2-1CDD05A704FB}" type="pres">
      <dgm:prSet presAssocID="{4D2E68C8-FCD8-400C-8866-C4FC6F17C06A}" presName="sibTrans" presStyleCnt="0"/>
      <dgm:spPr/>
    </dgm:pt>
    <dgm:pt modelId="{EC7186A5-4DCC-4355-996C-D26886B53B9F}" type="pres">
      <dgm:prSet presAssocID="{10DD248E-5D75-4510-98AA-C182C8EFF7A6}" presName="node" presStyleLbl="node1" presStyleIdx="2" presStyleCnt="15" custScaleX="106097">
        <dgm:presLayoutVars>
          <dgm:bulletEnabled val="1"/>
        </dgm:presLayoutVars>
      </dgm:prSet>
      <dgm:spPr/>
    </dgm:pt>
    <dgm:pt modelId="{054EE6D7-CA5E-4051-B03B-03EB5788B5D8}" type="pres">
      <dgm:prSet presAssocID="{7B8360DC-8D8B-43A4-94F8-4EEF154B0EE4}" presName="sibTrans" presStyleCnt="0"/>
      <dgm:spPr/>
    </dgm:pt>
    <dgm:pt modelId="{FA0517CF-0F08-4100-B133-3E7227474D55}" type="pres">
      <dgm:prSet presAssocID="{8A7319F3-2158-4F86-9944-6348C2037BDA}" presName="node" presStyleLbl="node1" presStyleIdx="3" presStyleCnt="15" custScaleX="115917">
        <dgm:presLayoutVars>
          <dgm:bulletEnabled val="1"/>
        </dgm:presLayoutVars>
      </dgm:prSet>
      <dgm:spPr/>
    </dgm:pt>
    <dgm:pt modelId="{8DA4B500-3931-49FA-AA76-259DCD16680C}" type="pres">
      <dgm:prSet presAssocID="{00B49F85-8E1C-49CB-84C3-1AA266D3F2D3}" presName="sibTrans" presStyleCnt="0"/>
      <dgm:spPr/>
    </dgm:pt>
    <dgm:pt modelId="{2858BDA4-485E-4D76-A0D9-C10736F03E72}" type="pres">
      <dgm:prSet presAssocID="{A898283A-0AC5-44E6-9829-E7328556213D}" presName="node" presStyleLbl="node1" presStyleIdx="4" presStyleCnt="15">
        <dgm:presLayoutVars>
          <dgm:bulletEnabled val="1"/>
        </dgm:presLayoutVars>
      </dgm:prSet>
      <dgm:spPr/>
    </dgm:pt>
    <dgm:pt modelId="{7A02A37B-44D2-4ADF-B28B-28B266A61D77}" type="pres">
      <dgm:prSet presAssocID="{54EDBF6E-4966-4702-B9C3-855092FEA268}" presName="sibTrans" presStyleCnt="0"/>
      <dgm:spPr/>
    </dgm:pt>
    <dgm:pt modelId="{65867541-DADA-4BC6-B322-75A376225F2F}" type="pres">
      <dgm:prSet presAssocID="{8CE83A7F-048D-498E-8335-1DDA4CBDB600}" presName="node" presStyleLbl="node1" presStyleIdx="5" presStyleCnt="15">
        <dgm:presLayoutVars>
          <dgm:bulletEnabled val="1"/>
        </dgm:presLayoutVars>
      </dgm:prSet>
      <dgm:spPr/>
    </dgm:pt>
    <dgm:pt modelId="{27061276-2276-49A4-BC27-07400D3C13A7}" type="pres">
      <dgm:prSet presAssocID="{4DF1442A-2C3F-4E1D-AE91-FB4F8DD53A49}" presName="sibTrans" presStyleCnt="0"/>
      <dgm:spPr/>
    </dgm:pt>
    <dgm:pt modelId="{81C29A9B-59CA-46E2-81C5-ACF34544CD67}" type="pres">
      <dgm:prSet presAssocID="{0D7906D3-DA40-4173-8AFB-10B19ABE6C40}" presName="node" presStyleLbl="node1" presStyleIdx="6" presStyleCnt="15">
        <dgm:presLayoutVars>
          <dgm:bulletEnabled val="1"/>
        </dgm:presLayoutVars>
      </dgm:prSet>
      <dgm:spPr/>
    </dgm:pt>
    <dgm:pt modelId="{6882A6DD-EAB2-4AEA-8B6E-47D11F7DE2C4}" type="pres">
      <dgm:prSet presAssocID="{53D75984-5496-4599-8B4A-793775040A7A}" presName="sibTrans" presStyleCnt="0"/>
      <dgm:spPr/>
    </dgm:pt>
    <dgm:pt modelId="{DF15404B-C2FB-4561-A382-FAC40ED87611}" type="pres">
      <dgm:prSet presAssocID="{87034416-3729-40F0-893A-956FCB1AD885}" presName="node" presStyleLbl="node1" presStyleIdx="7" presStyleCnt="15">
        <dgm:presLayoutVars>
          <dgm:bulletEnabled val="1"/>
        </dgm:presLayoutVars>
      </dgm:prSet>
      <dgm:spPr/>
    </dgm:pt>
    <dgm:pt modelId="{4F1FE454-7AE1-4EBF-BE3F-8B1D04BB3ABE}" type="pres">
      <dgm:prSet presAssocID="{760BEC25-5EF9-4333-AC88-FB55196A1846}" presName="sibTrans" presStyleCnt="0"/>
      <dgm:spPr/>
    </dgm:pt>
    <dgm:pt modelId="{D377E738-B8AD-4AD1-A564-FB6BDDAE58A6}" type="pres">
      <dgm:prSet presAssocID="{065A21AE-F949-43BB-BA08-46A289BFEFA1}" presName="node" presStyleLbl="node1" presStyleIdx="8" presStyleCnt="15">
        <dgm:presLayoutVars>
          <dgm:bulletEnabled val="1"/>
        </dgm:presLayoutVars>
      </dgm:prSet>
      <dgm:spPr/>
    </dgm:pt>
    <dgm:pt modelId="{1B79FE79-A781-4742-A944-F0B402DE645F}" type="pres">
      <dgm:prSet presAssocID="{DEAA9C85-C719-4037-8DB7-3EC6D68CF6A9}" presName="sibTrans" presStyleCnt="0"/>
      <dgm:spPr/>
    </dgm:pt>
    <dgm:pt modelId="{B8E3C3EF-EA12-4F20-A4BD-7EFF692B460E}" type="pres">
      <dgm:prSet presAssocID="{4601C900-2542-4EA3-8C87-E190EBBAE0C0}" presName="node" presStyleLbl="node1" presStyleIdx="9" presStyleCnt="15">
        <dgm:presLayoutVars>
          <dgm:bulletEnabled val="1"/>
        </dgm:presLayoutVars>
      </dgm:prSet>
      <dgm:spPr/>
    </dgm:pt>
    <dgm:pt modelId="{1CCBE28F-54E2-4A80-85CA-B8D304BE96CC}" type="pres">
      <dgm:prSet presAssocID="{C35C2605-DF7F-4F2D-8183-4B250F5AFCE3}" presName="sibTrans" presStyleCnt="0"/>
      <dgm:spPr/>
    </dgm:pt>
    <dgm:pt modelId="{CAA5C2A7-A359-4784-81A7-A530358C0762}" type="pres">
      <dgm:prSet presAssocID="{3AC94BB7-2161-4256-B5C1-80F0FA61ECF6}" presName="node" presStyleLbl="node1" presStyleIdx="10" presStyleCnt="15" custScaleX="110042" custLinFactNeighborX="7496" custLinFactNeighborY="-1445">
        <dgm:presLayoutVars>
          <dgm:bulletEnabled val="1"/>
        </dgm:presLayoutVars>
      </dgm:prSet>
      <dgm:spPr/>
    </dgm:pt>
    <dgm:pt modelId="{D88C6DC8-0782-4C4C-9633-88F029487ED3}" type="pres">
      <dgm:prSet presAssocID="{ED8FA2C3-009C-4FB8-88E7-145D05B633D8}" presName="sibTrans" presStyleCnt="0"/>
      <dgm:spPr/>
    </dgm:pt>
    <dgm:pt modelId="{196C3A30-0817-4D97-8F13-FE234768899C}" type="pres">
      <dgm:prSet presAssocID="{8D4A5337-7B2B-4E2F-B153-CDEA35172519}" presName="node" presStyleLbl="node1" presStyleIdx="11" presStyleCnt="15" custScaleX="116981" custLinFactNeighborX="12622" custLinFactNeighborY="-3066">
        <dgm:presLayoutVars>
          <dgm:bulletEnabled val="1"/>
        </dgm:presLayoutVars>
      </dgm:prSet>
      <dgm:spPr/>
    </dgm:pt>
    <dgm:pt modelId="{09ABBEAA-F007-4433-8E46-E374807D670A}" type="pres">
      <dgm:prSet presAssocID="{5F90C855-C2F2-4036-96B7-56C23C1B5F8D}" presName="sibTrans" presStyleCnt="0"/>
      <dgm:spPr/>
    </dgm:pt>
    <dgm:pt modelId="{9A98DA92-A93D-42D5-846E-38C4B80D907D}" type="pres">
      <dgm:prSet presAssocID="{8C08E71A-4939-4C55-9614-3AC42AF06FB4}" presName="node" presStyleLbl="node1" presStyleIdx="12" presStyleCnt="15" custScaleX="124154" custLinFactX="37694" custLinFactNeighborX="100000" custLinFactNeighborY="-9886">
        <dgm:presLayoutVars>
          <dgm:bulletEnabled val="1"/>
        </dgm:presLayoutVars>
      </dgm:prSet>
      <dgm:spPr/>
    </dgm:pt>
    <dgm:pt modelId="{9065FA11-08BB-497E-98AE-7AD34E4C761C}" type="pres">
      <dgm:prSet presAssocID="{9CA0E322-E507-4FEA-8D7A-FAC0A05418CE}" presName="sibTrans" presStyleCnt="0"/>
      <dgm:spPr/>
    </dgm:pt>
    <dgm:pt modelId="{6D335060-A95F-4BE4-8058-A882606A5EFD}" type="pres">
      <dgm:prSet presAssocID="{36BA6208-F131-4502-A79D-E34A119FE7BF}" presName="node" presStyleLbl="node1" presStyleIdx="13" presStyleCnt="15" custScaleX="112156" custLinFactX="-41226" custLinFactNeighborX="-100000" custLinFactNeighborY="-9319">
        <dgm:presLayoutVars>
          <dgm:bulletEnabled val="1"/>
        </dgm:presLayoutVars>
      </dgm:prSet>
      <dgm:spPr/>
    </dgm:pt>
    <dgm:pt modelId="{2E82F9EB-2C94-4301-81E4-4988EE16F2E4}" type="pres">
      <dgm:prSet presAssocID="{CFBA15B6-28B9-4656-A2EC-FC3F397714A9}" presName="sibTrans" presStyleCnt="0"/>
      <dgm:spPr/>
    </dgm:pt>
    <dgm:pt modelId="{A0F3BE5D-B3C0-4745-BAAE-D0177FD39843}" type="pres">
      <dgm:prSet presAssocID="{75FD59B7-58FB-496E-BB14-658FE2366F80}" presName="node" presStyleLbl="node1" presStyleIdx="14" presStyleCnt="15" custScaleX="138701" custLinFactNeighborX="37025" custLinFactNeighborY="-8592">
        <dgm:presLayoutVars>
          <dgm:bulletEnabled val="1"/>
        </dgm:presLayoutVars>
      </dgm:prSet>
      <dgm:spPr/>
    </dgm:pt>
  </dgm:ptLst>
  <dgm:cxnLst>
    <dgm:cxn modelId="{8668D102-057D-46EA-9E1A-A719724E6A1A}" type="presOf" srcId="{E580569F-DD34-4BB1-9A40-A9298FF06654}" destId="{ECBFEE3A-B3E2-4A69-91BB-59B28C68410C}" srcOrd="0" destOrd="0" presId="urn:microsoft.com/office/officeart/2005/8/layout/default"/>
    <dgm:cxn modelId="{29A1FE0A-58C2-4F46-9B6A-049618DD0C6F}" type="presOf" srcId="{87034416-3729-40F0-893A-956FCB1AD885}" destId="{DF15404B-C2FB-4561-A382-FAC40ED87611}" srcOrd="0" destOrd="0" presId="urn:microsoft.com/office/officeart/2005/8/layout/default"/>
    <dgm:cxn modelId="{98D6CB13-EC3A-45E6-A21C-4B5FF423C648}" type="presOf" srcId="{75FD59B7-58FB-496E-BB14-658FE2366F80}" destId="{A0F3BE5D-B3C0-4745-BAAE-D0177FD39843}" srcOrd="0" destOrd="0" presId="urn:microsoft.com/office/officeart/2005/8/layout/default"/>
    <dgm:cxn modelId="{4068292D-0676-4423-BA9D-C7566E090A33}" type="presOf" srcId="{4601C900-2542-4EA3-8C87-E190EBBAE0C0}" destId="{B8E3C3EF-EA12-4F20-A4BD-7EFF692B460E}" srcOrd="0" destOrd="0" presId="urn:microsoft.com/office/officeart/2005/8/layout/default"/>
    <dgm:cxn modelId="{E401FF2F-36C2-4C2E-9002-47AC7431D1CE}" type="presOf" srcId="{10DD248E-5D75-4510-98AA-C182C8EFF7A6}" destId="{EC7186A5-4DCC-4355-996C-D26886B53B9F}" srcOrd="0" destOrd="0" presId="urn:microsoft.com/office/officeart/2005/8/layout/default"/>
    <dgm:cxn modelId="{0A928033-1BCE-42AF-98B4-63F55D757FE1}" srcId="{DA45DEA9-06CC-4A4D-8162-0CED5F56334A}" destId="{10DD248E-5D75-4510-98AA-C182C8EFF7A6}" srcOrd="2" destOrd="0" parTransId="{7109712B-9ECC-44D4-99E3-31CA18CE6D30}" sibTransId="{7B8360DC-8D8B-43A4-94F8-4EEF154B0EE4}"/>
    <dgm:cxn modelId="{01011A36-9F99-45E8-8881-B8FBF8BF7799}" srcId="{DA45DEA9-06CC-4A4D-8162-0CED5F56334A}" destId="{8D4A5337-7B2B-4E2F-B153-CDEA35172519}" srcOrd="11" destOrd="0" parTransId="{039F48CF-6539-4F18-96DF-B550DCEA5045}" sibTransId="{5F90C855-C2F2-4036-96B7-56C23C1B5F8D}"/>
    <dgm:cxn modelId="{7A8A1E36-2E27-47F7-AA3E-A575C59FA832}" srcId="{DA45DEA9-06CC-4A4D-8162-0CED5F56334A}" destId="{87034416-3729-40F0-893A-956FCB1AD885}" srcOrd="7" destOrd="0" parTransId="{9B49EE67-5FD1-4900-94B6-5C2689757BDA}" sibTransId="{760BEC25-5EF9-4333-AC88-FB55196A1846}"/>
    <dgm:cxn modelId="{41FB4836-C892-40C5-A5CA-269BA8677AFF}" srcId="{DA45DEA9-06CC-4A4D-8162-0CED5F56334A}" destId="{065A21AE-F949-43BB-BA08-46A289BFEFA1}" srcOrd="8" destOrd="0" parTransId="{5AF9A2AB-EE4B-4CA4-8800-E94072E152FF}" sibTransId="{DEAA9C85-C719-4037-8DB7-3EC6D68CF6A9}"/>
    <dgm:cxn modelId="{65B7763C-1E74-489B-9E63-04A761487EFB}" srcId="{DA45DEA9-06CC-4A4D-8162-0CED5F56334A}" destId="{36BA6208-F131-4502-A79D-E34A119FE7BF}" srcOrd="13" destOrd="0" parTransId="{5C2F59F9-1294-4551-AAD2-BCADFC449526}" sibTransId="{CFBA15B6-28B9-4656-A2EC-FC3F397714A9}"/>
    <dgm:cxn modelId="{41B3813E-A986-437B-A733-12775A2781D5}" type="presOf" srcId="{DA45DEA9-06CC-4A4D-8162-0CED5F56334A}" destId="{0079CC90-8C6A-4DEC-950D-BC9CAB9DA315}" srcOrd="0" destOrd="0" presId="urn:microsoft.com/office/officeart/2005/8/layout/default"/>
    <dgm:cxn modelId="{6376C33F-CE0D-4C36-8E2A-373FCF0B2FD1}" type="presOf" srcId="{36BA6208-F131-4502-A79D-E34A119FE7BF}" destId="{6D335060-A95F-4BE4-8058-A882606A5EFD}" srcOrd="0" destOrd="0" presId="urn:microsoft.com/office/officeart/2005/8/layout/default"/>
    <dgm:cxn modelId="{0240DC63-62AB-4175-8040-32DC7549DED9}" srcId="{DA45DEA9-06CC-4A4D-8162-0CED5F56334A}" destId="{E580569F-DD34-4BB1-9A40-A9298FF06654}" srcOrd="0" destOrd="0" parTransId="{2E82C0C2-DE5B-44F1-87F4-A8C0C7EFC5FB}" sibTransId="{05C4F2FA-0656-42F1-ADE4-AEA5380F6F15}"/>
    <dgm:cxn modelId="{768E0469-5B39-4251-8109-E66EF9A4635C}" type="presOf" srcId="{3AC94BB7-2161-4256-B5C1-80F0FA61ECF6}" destId="{CAA5C2A7-A359-4784-81A7-A530358C0762}" srcOrd="0" destOrd="0" presId="urn:microsoft.com/office/officeart/2005/8/layout/default"/>
    <dgm:cxn modelId="{76B5896A-9756-42A4-BABC-D0198AE3DBCE}" srcId="{DA45DEA9-06CC-4A4D-8162-0CED5F56334A}" destId="{4F3F971B-65A3-4B94-80E9-B016C5975B64}" srcOrd="1" destOrd="0" parTransId="{CC8B34AB-F552-4FA1-9B17-9660C18F91AE}" sibTransId="{4D2E68C8-FCD8-400C-8866-C4FC6F17C06A}"/>
    <dgm:cxn modelId="{D151DB6B-5F09-4C2B-933B-6665D599CF98}" srcId="{DA45DEA9-06CC-4A4D-8162-0CED5F56334A}" destId="{3AC94BB7-2161-4256-B5C1-80F0FA61ECF6}" srcOrd="10" destOrd="0" parTransId="{854870E7-7495-4A50-A938-A5D6F79A1745}" sibTransId="{ED8FA2C3-009C-4FB8-88E7-145D05B633D8}"/>
    <dgm:cxn modelId="{D9FCAC6D-1475-4D5C-B6EE-39AC736A28D4}" srcId="{DA45DEA9-06CC-4A4D-8162-0CED5F56334A}" destId="{4601C900-2542-4EA3-8C87-E190EBBAE0C0}" srcOrd="9" destOrd="0" parTransId="{BE409C50-6ADE-4039-9A73-97B70C841700}" sibTransId="{C35C2605-DF7F-4F2D-8183-4B250F5AFCE3}"/>
    <dgm:cxn modelId="{C653CE4D-E126-4396-AA1A-F16E90E4C340}" srcId="{DA45DEA9-06CC-4A4D-8162-0CED5F56334A}" destId="{8C08E71A-4939-4C55-9614-3AC42AF06FB4}" srcOrd="12" destOrd="0" parTransId="{79676B92-20A5-4048-929E-EF91D9783A7A}" sibTransId="{9CA0E322-E507-4FEA-8D7A-FAC0A05418CE}"/>
    <dgm:cxn modelId="{DF577E6F-3310-4522-B482-C0E733B019B5}" srcId="{DA45DEA9-06CC-4A4D-8162-0CED5F56334A}" destId="{75FD59B7-58FB-496E-BB14-658FE2366F80}" srcOrd="14" destOrd="0" parTransId="{91D852FB-3E77-4CCD-8ACA-BA75E711A012}" sibTransId="{9802D3CC-6185-42F1-AAFF-8279BF148EE7}"/>
    <dgm:cxn modelId="{14DE4072-B4DE-44F7-89F9-7FF862A5BA63}" type="presOf" srcId="{8D4A5337-7B2B-4E2F-B153-CDEA35172519}" destId="{196C3A30-0817-4D97-8F13-FE234768899C}" srcOrd="0" destOrd="0" presId="urn:microsoft.com/office/officeart/2005/8/layout/default"/>
    <dgm:cxn modelId="{A8BCA755-98EC-4BA9-A5D5-E579FF334941}" srcId="{DA45DEA9-06CC-4A4D-8162-0CED5F56334A}" destId="{8CE83A7F-048D-498E-8335-1DDA4CBDB600}" srcOrd="5" destOrd="0" parTransId="{72DFA604-0B2F-4EC3-8F43-288E419934A7}" sibTransId="{4DF1442A-2C3F-4E1D-AE91-FB4F8DD53A49}"/>
    <dgm:cxn modelId="{8DDDDC7E-EECD-4E6E-B781-46B425A4E28A}" type="presOf" srcId="{8CE83A7F-048D-498E-8335-1DDA4CBDB600}" destId="{65867541-DADA-4BC6-B322-75A376225F2F}" srcOrd="0" destOrd="0" presId="urn:microsoft.com/office/officeart/2005/8/layout/default"/>
    <dgm:cxn modelId="{94E53486-5E07-4D83-A61F-06B32DA15A1B}" type="presOf" srcId="{4F3F971B-65A3-4B94-80E9-B016C5975B64}" destId="{AB74EA9A-57EB-4691-B971-50088E821313}" srcOrd="0" destOrd="0" presId="urn:microsoft.com/office/officeart/2005/8/layout/default"/>
    <dgm:cxn modelId="{955DE792-7A79-4F95-912C-062A48D1690E}" srcId="{DA45DEA9-06CC-4A4D-8162-0CED5F56334A}" destId="{A898283A-0AC5-44E6-9829-E7328556213D}" srcOrd="4" destOrd="0" parTransId="{F465658B-02E1-47FC-8DF3-321F0FF4F3FC}" sibTransId="{54EDBF6E-4966-4702-B9C3-855092FEA268}"/>
    <dgm:cxn modelId="{065E30A0-8DFC-4F56-B990-FFF311590C41}" srcId="{DA45DEA9-06CC-4A4D-8162-0CED5F56334A}" destId="{8A7319F3-2158-4F86-9944-6348C2037BDA}" srcOrd="3" destOrd="0" parTransId="{216E13BE-9EF5-43C3-9721-A02790352529}" sibTransId="{00B49F85-8E1C-49CB-84C3-1AA266D3F2D3}"/>
    <dgm:cxn modelId="{EF860EAE-039C-48BB-A822-8C0DBD9E11AF}" type="presOf" srcId="{065A21AE-F949-43BB-BA08-46A289BFEFA1}" destId="{D377E738-B8AD-4AD1-A564-FB6BDDAE58A6}" srcOrd="0" destOrd="0" presId="urn:microsoft.com/office/officeart/2005/8/layout/default"/>
    <dgm:cxn modelId="{530B79D6-E29B-4FC5-9DD6-700F78AC673B}" type="presOf" srcId="{0D7906D3-DA40-4173-8AFB-10B19ABE6C40}" destId="{81C29A9B-59CA-46E2-81C5-ACF34544CD67}" srcOrd="0" destOrd="0" presId="urn:microsoft.com/office/officeart/2005/8/layout/default"/>
    <dgm:cxn modelId="{2EA0C3F3-CC0B-4A7E-BAA8-7C09193DEDD6}" srcId="{DA45DEA9-06CC-4A4D-8162-0CED5F56334A}" destId="{0D7906D3-DA40-4173-8AFB-10B19ABE6C40}" srcOrd="6" destOrd="0" parTransId="{DE6B2C71-BD0A-4D40-A64E-1CB6D6FF9C43}" sibTransId="{53D75984-5496-4599-8B4A-793775040A7A}"/>
    <dgm:cxn modelId="{0C0435F8-A55B-4FE0-893A-97BBC26F86B4}" type="presOf" srcId="{8A7319F3-2158-4F86-9944-6348C2037BDA}" destId="{FA0517CF-0F08-4100-B133-3E7227474D55}" srcOrd="0" destOrd="0" presId="urn:microsoft.com/office/officeart/2005/8/layout/default"/>
    <dgm:cxn modelId="{FD7C33FA-CC88-47BA-9501-8707FA01CEA1}" type="presOf" srcId="{8C08E71A-4939-4C55-9614-3AC42AF06FB4}" destId="{9A98DA92-A93D-42D5-846E-38C4B80D907D}" srcOrd="0" destOrd="0" presId="urn:microsoft.com/office/officeart/2005/8/layout/default"/>
    <dgm:cxn modelId="{FF74D2FF-609E-4E2B-8400-77E4AC7D14E5}" type="presOf" srcId="{A898283A-0AC5-44E6-9829-E7328556213D}" destId="{2858BDA4-485E-4D76-A0D9-C10736F03E72}" srcOrd="0" destOrd="0" presId="urn:microsoft.com/office/officeart/2005/8/layout/default"/>
    <dgm:cxn modelId="{138D87D5-B866-4AD9-8E04-5B519F501BA2}" type="presParOf" srcId="{0079CC90-8C6A-4DEC-950D-BC9CAB9DA315}" destId="{ECBFEE3A-B3E2-4A69-91BB-59B28C68410C}" srcOrd="0" destOrd="0" presId="urn:microsoft.com/office/officeart/2005/8/layout/default"/>
    <dgm:cxn modelId="{D9A9874B-00E8-44BC-9DB5-E3794FFB1DB0}" type="presParOf" srcId="{0079CC90-8C6A-4DEC-950D-BC9CAB9DA315}" destId="{C537C70F-A62D-416E-9504-6BCD7D60DE31}" srcOrd="1" destOrd="0" presId="urn:microsoft.com/office/officeart/2005/8/layout/default"/>
    <dgm:cxn modelId="{7FFA692B-76F5-48B8-8B37-378F93F1CE31}" type="presParOf" srcId="{0079CC90-8C6A-4DEC-950D-BC9CAB9DA315}" destId="{AB74EA9A-57EB-4691-B971-50088E821313}" srcOrd="2" destOrd="0" presId="urn:microsoft.com/office/officeart/2005/8/layout/default"/>
    <dgm:cxn modelId="{3BB341C6-4E3B-4A78-ACE8-85796FEE4190}" type="presParOf" srcId="{0079CC90-8C6A-4DEC-950D-BC9CAB9DA315}" destId="{55294819-F9F3-447B-98A2-1CDD05A704FB}" srcOrd="3" destOrd="0" presId="urn:microsoft.com/office/officeart/2005/8/layout/default"/>
    <dgm:cxn modelId="{661B2452-0185-49CC-94A4-21FA64769864}" type="presParOf" srcId="{0079CC90-8C6A-4DEC-950D-BC9CAB9DA315}" destId="{EC7186A5-4DCC-4355-996C-D26886B53B9F}" srcOrd="4" destOrd="0" presId="urn:microsoft.com/office/officeart/2005/8/layout/default"/>
    <dgm:cxn modelId="{DA690BFF-35A3-441A-9A0B-05EA82E1808E}" type="presParOf" srcId="{0079CC90-8C6A-4DEC-950D-BC9CAB9DA315}" destId="{054EE6D7-CA5E-4051-B03B-03EB5788B5D8}" srcOrd="5" destOrd="0" presId="urn:microsoft.com/office/officeart/2005/8/layout/default"/>
    <dgm:cxn modelId="{EC9AFCE0-114A-4B5F-B3F4-7939B3CD235E}" type="presParOf" srcId="{0079CC90-8C6A-4DEC-950D-BC9CAB9DA315}" destId="{FA0517CF-0F08-4100-B133-3E7227474D55}" srcOrd="6" destOrd="0" presId="urn:microsoft.com/office/officeart/2005/8/layout/default"/>
    <dgm:cxn modelId="{ABE4DB6F-868F-499B-B583-8DA5ED04056B}" type="presParOf" srcId="{0079CC90-8C6A-4DEC-950D-BC9CAB9DA315}" destId="{8DA4B500-3931-49FA-AA76-259DCD16680C}" srcOrd="7" destOrd="0" presId="urn:microsoft.com/office/officeart/2005/8/layout/default"/>
    <dgm:cxn modelId="{F8F7F3D9-8FFC-44AA-94DB-9D1A824895CE}" type="presParOf" srcId="{0079CC90-8C6A-4DEC-950D-BC9CAB9DA315}" destId="{2858BDA4-485E-4D76-A0D9-C10736F03E72}" srcOrd="8" destOrd="0" presId="urn:microsoft.com/office/officeart/2005/8/layout/default"/>
    <dgm:cxn modelId="{A8E27702-6CA6-43F6-A1E7-D8C36E817234}" type="presParOf" srcId="{0079CC90-8C6A-4DEC-950D-BC9CAB9DA315}" destId="{7A02A37B-44D2-4ADF-B28B-28B266A61D77}" srcOrd="9" destOrd="0" presId="urn:microsoft.com/office/officeart/2005/8/layout/default"/>
    <dgm:cxn modelId="{B9A8429E-2016-4554-9686-1B11F19E08A7}" type="presParOf" srcId="{0079CC90-8C6A-4DEC-950D-BC9CAB9DA315}" destId="{65867541-DADA-4BC6-B322-75A376225F2F}" srcOrd="10" destOrd="0" presId="urn:microsoft.com/office/officeart/2005/8/layout/default"/>
    <dgm:cxn modelId="{A3EA7E38-1B54-422F-8F78-C6A15939A5BE}" type="presParOf" srcId="{0079CC90-8C6A-4DEC-950D-BC9CAB9DA315}" destId="{27061276-2276-49A4-BC27-07400D3C13A7}" srcOrd="11" destOrd="0" presId="urn:microsoft.com/office/officeart/2005/8/layout/default"/>
    <dgm:cxn modelId="{D403CDF6-82A6-4F17-BB66-E46283EB0E21}" type="presParOf" srcId="{0079CC90-8C6A-4DEC-950D-BC9CAB9DA315}" destId="{81C29A9B-59CA-46E2-81C5-ACF34544CD67}" srcOrd="12" destOrd="0" presId="urn:microsoft.com/office/officeart/2005/8/layout/default"/>
    <dgm:cxn modelId="{A57042BD-CDB5-4095-8D52-BE770B908639}" type="presParOf" srcId="{0079CC90-8C6A-4DEC-950D-BC9CAB9DA315}" destId="{6882A6DD-EAB2-4AEA-8B6E-47D11F7DE2C4}" srcOrd="13" destOrd="0" presId="urn:microsoft.com/office/officeart/2005/8/layout/default"/>
    <dgm:cxn modelId="{3AE40D7D-A8D4-4AA2-B021-B066A1098391}" type="presParOf" srcId="{0079CC90-8C6A-4DEC-950D-BC9CAB9DA315}" destId="{DF15404B-C2FB-4561-A382-FAC40ED87611}" srcOrd="14" destOrd="0" presId="urn:microsoft.com/office/officeart/2005/8/layout/default"/>
    <dgm:cxn modelId="{1E8C4075-DBAE-4B6A-9A93-842AD30B544F}" type="presParOf" srcId="{0079CC90-8C6A-4DEC-950D-BC9CAB9DA315}" destId="{4F1FE454-7AE1-4EBF-BE3F-8B1D04BB3ABE}" srcOrd="15" destOrd="0" presId="urn:microsoft.com/office/officeart/2005/8/layout/default"/>
    <dgm:cxn modelId="{01691546-0BBC-413E-9114-273FAB889A48}" type="presParOf" srcId="{0079CC90-8C6A-4DEC-950D-BC9CAB9DA315}" destId="{D377E738-B8AD-4AD1-A564-FB6BDDAE58A6}" srcOrd="16" destOrd="0" presId="urn:microsoft.com/office/officeart/2005/8/layout/default"/>
    <dgm:cxn modelId="{42E25EB8-E97D-4990-B290-40BA16EB233A}" type="presParOf" srcId="{0079CC90-8C6A-4DEC-950D-BC9CAB9DA315}" destId="{1B79FE79-A781-4742-A944-F0B402DE645F}" srcOrd="17" destOrd="0" presId="urn:microsoft.com/office/officeart/2005/8/layout/default"/>
    <dgm:cxn modelId="{6123872D-1675-4305-8CE1-F30984FC1917}" type="presParOf" srcId="{0079CC90-8C6A-4DEC-950D-BC9CAB9DA315}" destId="{B8E3C3EF-EA12-4F20-A4BD-7EFF692B460E}" srcOrd="18" destOrd="0" presId="urn:microsoft.com/office/officeart/2005/8/layout/default"/>
    <dgm:cxn modelId="{FD70D00D-ED3A-4834-B824-345AF24C1926}" type="presParOf" srcId="{0079CC90-8C6A-4DEC-950D-BC9CAB9DA315}" destId="{1CCBE28F-54E2-4A80-85CA-B8D304BE96CC}" srcOrd="19" destOrd="0" presId="urn:microsoft.com/office/officeart/2005/8/layout/default"/>
    <dgm:cxn modelId="{5602B9AB-8714-4A34-A661-773D647E41E3}" type="presParOf" srcId="{0079CC90-8C6A-4DEC-950D-BC9CAB9DA315}" destId="{CAA5C2A7-A359-4784-81A7-A530358C0762}" srcOrd="20" destOrd="0" presId="urn:microsoft.com/office/officeart/2005/8/layout/default"/>
    <dgm:cxn modelId="{EB1EBFEE-325B-4911-8C3E-E481BE6E80CD}" type="presParOf" srcId="{0079CC90-8C6A-4DEC-950D-BC9CAB9DA315}" destId="{D88C6DC8-0782-4C4C-9633-88F029487ED3}" srcOrd="21" destOrd="0" presId="urn:microsoft.com/office/officeart/2005/8/layout/default"/>
    <dgm:cxn modelId="{44BB8EE0-1794-4809-9114-CE1DB4C00086}" type="presParOf" srcId="{0079CC90-8C6A-4DEC-950D-BC9CAB9DA315}" destId="{196C3A30-0817-4D97-8F13-FE234768899C}" srcOrd="22" destOrd="0" presId="urn:microsoft.com/office/officeart/2005/8/layout/default"/>
    <dgm:cxn modelId="{907A2719-774B-4297-8B15-C4C2FE04A058}" type="presParOf" srcId="{0079CC90-8C6A-4DEC-950D-BC9CAB9DA315}" destId="{09ABBEAA-F007-4433-8E46-E374807D670A}" srcOrd="23" destOrd="0" presId="urn:microsoft.com/office/officeart/2005/8/layout/default"/>
    <dgm:cxn modelId="{DB32B7E1-559F-4414-AC5D-E480A38B44B4}" type="presParOf" srcId="{0079CC90-8C6A-4DEC-950D-BC9CAB9DA315}" destId="{9A98DA92-A93D-42D5-846E-38C4B80D907D}" srcOrd="24" destOrd="0" presId="urn:microsoft.com/office/officeart/2005/8/layout/default"/>
    <dgm:cxn modelId="{D9760E62-224F-4EA2-9C3D-BDA30CDC2A65}" type="presParOf" srcId="{0079CC90-8C6A-4DEC-950D-BC9CAB9DA315}" destId="{9065FA11-08BB-497E-98AE-7AD34E4C761C}" srcOrd="25" destOrd="0" presId="urn:microsoft.com/office/officeart/2005/8/layout/default"/>
    <dgm:cxn modelId="{EC1C3938-B91D-476B-879F-902CC5609ADC}" type="presParOf" srcId="{0079CC90-8C6A-4DEC-950D-BC9CAB9DA315}" destId="{6D335060-A95F-4BE4-8058-A882606A5EFD}" srcOrd="26" destOrd="0" presId="urn:microsoft.com/office/officeart/2005/8/layout/default"/>
    <dgm:cxn modelId="{9A0A446B-16CC-4941-82A4-6ECA1C563B57}" type="presParOf" srcId="{0079CC90-8C6A-4DEC-950D-BC9CAB9DA315}" destId="{2E82F9EB-2C94-4301-81E4-4988EE16F2E4}" srcOrd="27" destOrd="0" presId="urn:microsoft.com/office/officeart/2005/8/layout/default"/>
    <dgm:cxn modelId="{00C0AA31-B81C-43E6-8AFD-5E7675C3477A}" type="presParOf" srcId="{0079CC90-8C6A-4DEC-950D-BC9CAB9DA315}" destId="{A0F3BE5D-B3C0-4745-BAAE-D0177FD39843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FEE3A-B3E2-4A69-91BB-59B28C68410C}">
      <dsp:nvSpPr>
        <dsp:cNvPr id="0" name=""/>
        <dsp:cNvSpPr/>
      </dsp:nvSpPr>
      <dsp:spPr>
        <a:xfrm>
          <a:off x="934428" y="680"/>
          <a:ext cx="2053710" cy="1232226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Antabangsa</a:t>
          </a:r>
          <a:endParaRPr lang="en-US" sz="2800" b="1" kern="1200" dirty="0"/>
        </a:p>
      </dsp:txBody>
      <dsp:txXfrm>
        <a:off x="934428" y="680"/>
        <a:ext cx="2053710" cy="1232226"/>
      </dsp:txXfrm>
    </dsp:sp>
    <dsp:sp modelId="{AB74EA9A-57EB-4691-B971-50088E821313}">
      <dsp:nvSpPr>
        <dsp:cNvPr id="0" name=""/>
        <dsp:cNvSpPr/>
      </dsp:nvSpPr>
      <dsp:spPr>
        <a:xfrm>
          <a:off x="3193510" y="680"/>
          <a:ext cx="1826467" cy="1232226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Beritahu</a:t>
          </a:r>
          <a:endParaRPr lang="en-US" sz="2800" b="1" kern="1200" dirty="0"/>
        </a:p>
      </dsp:txBody>
      <dsp:txXfrm>
        <a:off x="3193510" y="680"/>
        <a:ext cx="1826467" cy="1232226"/>
      </dsp:txXfrm>
    </dsp:sp>
    <dsp:sp modelId="{EC7186A5-4DCC-4355-996C-D26886B53B9F}">
      <dsp:nvSpPr>
        <dsp:cNvPr id="0" name=""/>
        <dsp:cNvSpPr/>
      </dsp:nvSpPr>
      <dsp:spPr>
        <a:xfrm>
          <a:off x="5225348" y="680"/>
          <a:ext cx="2178925" cy="1232226"/>
        </a:xfrm>
        <a:prstGeom prst="rect">
          <a:avLst/>
        </a:prstGeom>
        <a:solidFill>
          <a:srgbClr val="FFFF66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Bumiputera</a:t>
          </a:r>
        </a:p>
      </dsp:txBody>
      <dsp:txXfrm>
        <a:off x="5225348" y="680"/>
        <a:ext cx="2178925" cy="1232226"/>
      </dsp:txXfrm>
    </dsp:sp>
    <dsp:sp modelId="{FA0517CF-0F08-4100-B133-3E7227474D55}">
      <dsp:nvSpPr>
        <dsp:cNvPr id="0" name=""/>
        <dsp:cNvSpPr/>
      </dsp:nvSpPr>
      <dsp:spPr>
        <a:xfrm>
          <a:off x="7609644" y="680"/>
          <a:ext cx="2380599" cy="1232226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Jawatankuasa</a:t>
          </a:r>
          <a:endParaRPr lang="en-US" sz="2800" b="1" kern="1200" dirty="0"/>
        </a:p>
      </dsp:txBody>
      <dsp:txXfrm>
        <a:off x="7609644" y="680"/>
        <a:ext cx="2380599" cy="1232226"/>
      </dsp:txXfrm>
    </dsp:sp>
    <dsp:sp modelId="{2858BDA4-485E-4D76-A0D9-C10736F03E72}">
      <dsp:nvSpPr>
        <dsp:cNvPr id="0" name=""/>
        <dsp:cNvSpPr/>
      </dsp:nvSpPr>
      <dsp:spPr>
        <a:xfrm>
          <a:off x="1046858" y="1438278"/>
          <a:ext cx="2053710" cy="123222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Kakitangan</a:t>
          </a:r>
          <a:endParaRPr lang="en-US" sz="2800" b="1" kern="1200" dirty="0"/>
        </a:p>
      </dsp:txBody>
      <dsp:txXfrm>
        <a:off x="1046858" y="1438278"/>
        <a:ext cx="2053710" cy="1232226"/>
      </dsp:txXfrm>
    </dsp:sp>
    <dsp:sp modelId="{65867541-DADA-4BC6-B322-75A376225F2F}">
      <dsp:nvSpPr>
        <dsp:cNvPr id="0" name=""/>
        <dsp:cNvSpPr/>
      </dsp:nvSpPr>
      <dsp:spPr>
        <a:xfrm>
          <a:off x="3305940" y="1438278"/>
          <a:ext cx="2053710" cy="1232226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Olahraga</a:t>
          </a:r>
          <a:endParaRPr lang="en-US" sz="2800" b="1" kern="1200" dirty="0"/>
        </a:p>
      </dsp:txBody>
      <dsp:txXfrm>
        <a:off x="3305940" y="1438278"/>
        <a:ext cx="2053710" cy="1232226"/>
      </dsp:txXfrm>
    </dsp:sp>
    <dsp:sp modelId="{81C29A9B-59CA-46E2-81C5-ACF34544CD67}">
      <dsp:nvSpPr>
        <dsp:cNvPr id="0" name=""/>
        <dsp:cNvSpPr/>
      </dsp:nvSpPr>
      <dsp:spPr>
        <a:xfrm>
          <a:off x="5565022" y="1438278"/>
          <a:ext cx="2053710" cy="1232226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Kerjasama</a:t>
          </a:r>
        </a:p>
      </dsp:txBody>
      <dsp:txXfrm>
        <a:off x="5565022" y="1438278"/>
        <a:ext cx="2053710" cy="1232226"/>
      </dsp:txXfrm>
    </dsp:sp>
    <dsp:sp modelId="{DF15404B-C2FB-4561-A382-FAC40ED87611}">
      <dsp:nvSpPr>
        <dsp:cNvPr id="0" name=""/>
        <dsp:cNvSpPr/>
      </dsp:nvSpPr>
      <dsp:spPr>
        <a:xfrm>
          <a:off x="7824103" y="1438278"/>
          <a:ext cx="2053710" cy="1232226"/>
        </a:xfrm>
        <a:prstGeom prst="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Matahari</a:t>
          </a:r>
          <a:endParaRPr lang="en-US" sz="2800" b="1" kern="1200" dirty="0"/>
        </a:p>
      </dsp:txBody>
      <dsp:txXfrm>
        <a:off x="7824103" y="1438278"/>
        <a:ext cx="2053710" cy="1232226"/>
      </dsp:txXfrm>
    </dsp:sp>
    <dsp:sp modelId="{D377E738-B8AD-4AD1-A564-FB6BDDAE58A6}">
      <dsp:nvSpPr>
        <dsp:cNvPr id="0" name=""/>
        <dsp:cNvSpPr/>
      </dsp:nvSpPr>
      <dsp:spPr>
        <a:xfrm>
          <a:off x="769371" y="2875875"/>
          <a:ext cx="2053710" cy="123222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Setiausaha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69371" y="2875875"/>
        <a:ext cx="2053710" cy="1232226"/>
      </dsp:txXfrm>
    </dsp:sp>
    <dsp:sp modelId="{B8E3C3EF-EA12-4F20-A4BD-7EFF692B460E}">
      <dsp:nvSpPr>
        <dsp:cNvPr id="0" name=""/>
        <dsp:cNvSpPr/>
      </dsp:nvSpPr>
      <dsp:spPr>
        <a:xfrm>
          <a:off x="3028453" y="2875875"/>
          <a:ext cx="2053710" cy="123222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Sukarela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028453" y="2875875"/>
        <a:ext cx="2053710" cy="1232226"/>
      </dsp:txXfrm>
    </dsp:sp>
    <dsp:sp modelId="{CAA5C2A7-A359-4784-81A7-A530358C0762}">
      <dsp:nvSpPr>
        <dsp:cNvPr id="0" name=""/>
        <dsp:cNvSpPr/>
      </dsp:nvSpPr>
      <dsp:spPr>
        <a:xfrm>
          <a:off x="5441481" y="2858069"/>
          <a:ext cx="2259944" cy="1232226"/>
        </a:xfrm>
        <a:prstGeom prst="rect">
          <a:avLst/>
        </a:prstGeom>
        <a:solidFill>
          <a:schemeClr val="accent2">
            <a:hueOff val="2402254"/>
            <a:satOff val="-2551"/>
            <a:lumOff val="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Suruhanjaya</a:t>
          </a:r>
        </a:p>
      </dsp:txBody>
      <dsp:txXfrm>
        <a:off x="5441481" y="2858069"/>
        <a:ext cx="2259944" cy="1232226"/>
      </dsp:txXfrm>
    </dsp:sp>
    <dsp:sp modelId="{196C3A30-0817-4D97-8F13-FE234768899C}">
      <dsp:nvSpPr>
        <dsp:cNvPr id="0" name=""/>
        <dsp:cNvSpPr/>
      </dsp:nvSpPr>
      <dsp:spPr>
        <a:xfrm>
          <a:off x="8012069" y="2838095"/>
          <a:ext cx="2402451" cy="1232226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Tandatangan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012069" y="2838095"/>
        <a:ext cx="2402451" cy="1232226"/>
      </dsp:txXfrm>
    </dsp:sp>
    <dsp:sp modelId="{9A98DA92-A93D-42D5-846E-38C4B80D907D}">
      <dsp:nvSpPr>
        <dsp:cNvPr id="0" name=""/>
        <dsp:cNvSpPr/>
      </dsp:nvSpPr>
      <dsp:spPr>
        <a:xfrm>
          <a:off x="4233981" y="4191654"/>
          <a:ext cx="2549763" cy="123222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Warganegara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233981" y="4191654"/>
        <a:ext cx="2549763" cy="1232226"/>
      </dsp:txXfrm>
    </dsp:sp>
    <dsp:sp modelId="{6D335060-A95F-4BE4-8058-A882606A5EFD}">
      <dsp:nvSpPr>
        <dsp:cNvPr id="0" name=""/>
        <dsp:cNvSpPr/>
      </dsp:nvSpPr>
      <dsp:spPr>
        <a:xfrm>
          <a:off x="1260906" y="4198641"/>
          <a:ext cx="2303359" cy="123222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Pesuruhjaya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60906" y="4198641"/>
        <a:ext cx="2303359" cy="1232226"/>
      </dsp:txXfrm>
    </dsp:sp>
    <dsp:sp modelId="{A0F3BE5D-B3C0-4745-BAAE-D0177FD39843}">
      <dsp:nvSpPr>
        <dsp:cNvPr id="0" name=""/>
        <dsp:cNvSpPr/>
      </dsp:nvSpPr>
      <dsp:spPr>
        <a:xfrm>
          <a:off x="7430397" y="4207599"/>
          <a:ext cx="2848517" cy="123222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Tanggungjawab</a:t>
          </a:r>
          <a:endParaRPr lang="en-US" sz="2800" b="1" kern="1200" dirty="0"/>
        </a:p>
      </dsp:txBody>
      <dsp:txXfrm>
        <a:off x="7430397" y="4207599"/>
        <a:ext cx="2848517" cy="1232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02-Oct-23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CF2-7CFB-4ACD-BE0D-13778A19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278" y="1774878"/>
            <a:ext cx="10299032" cy="1515533"/>
          </a:xfrm>
        </p:spPr>
        <p:txBody>
          <a:bodyPr/>
          <a:lstStyle/>
          <a:p>
            <a:r>
              <a:rPr lang="en-US" sz="4400" b="1" dirty="0"/>
              <a:t>15 KATA MAJMUK MANTAP</a:t>
            </a:r>
            <a:br>
              <a:rPr lang="en-US" sz="4400" b="1" dirty="0"/>
            </a:br>
            <a:r>
              <a:rPr lang="en-US" sz="4400" b="1" dirty="0"/>
              <a:t>(DIEJA RAPAT)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7D685-AC3B-4CDC-84C9-72435C00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893864"/>
            <a:ext cx="6815669" cy="1751801"/>
          </a:xfrm>
        </p:spPr>
        <p:txBody>
          <a:bodyPr/>
          <a:lstStyle/>
          <a:p>
            <a:r>
              <a:rPr lang="en-US" dirty="0"/>
              <a:t>DISEDIAKAN OLEH:</a:t>
            </a:r>
          </a:p>
          <a:p>
            <a:r>
              <a:rPr lang="en-US" dirty="0"/>
              <a:t>KEE ENG TONG </a:t>
            </a:r>
          </a:p>
        </p:txBody>
      </p:sp>
    </p:spTree>
    <p:extLst>
      <p:ext uri="{BB962C8B-B14F-4D97-AF65-F5344CB8AC3E}">
        <p14:creationId xmlns:p14="http://schemas.microsoft.com/office/powerpoint/2010/main" val="233014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5BA2BB-CB9B-4630-A8A9-8610182F8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096364"/>
              </p:ext>
            </p:extLst>
          </p:nvPr>
        </p:nvGraphicFramePr>
        <p:xfrm>
          <a:off x="654519" y="719667"/>
          <a:ext cx="10924673" cy="55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080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15 KATA MAJMUK MANTAP (DIEJA RAPAT)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KATA MAJMUK MANTAP (DIEJA RAPAT)</dc:title>
  <dc:creator>KEE ENGTONG</dc:creator>
  <cp:lastModifiedBy>KEE ENGTONG</cp:lastModifiedBy>
  <cp:revision>3</cp:revision>
  <dcterms:created xsi:type="dcterms:W3CDTF">2023-10-02T11:41:05Z</dcterms:created>
  <dcterms:modified xsi:type="dcterms:W3CDTF">2023-10-02T12:40:59Z</dcterms:modified>
</cp:coreProperties>
</file>